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2" r:id="rId3"/>
    <p:sldId id="259" r:id="rId4"/>
    <p:sldId id="265" r:id="rId5"/>
    <p:sldId id="264" r:id="rId6"/>
    <p:sldId id="267" r:id="rId7"/>
    <p:sldId id="266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3673" autoAdjust="0"/>
  </p:normalViewPr>
  <p:slideViewPr>
    <p:cSldViewPr snapToGrid="0">
      <p:cViewPr varScale="1">
        <p:scale>
          <a:sx n="56" d="100"/>
          <a:sy n="56" d="100"/>
        </p:scale>
        <p:origin x="49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503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99437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2021-01-11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microsoft.com/office/2007/relationships/hdphoto" Target="../media/hdphoto1.wdp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0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versine 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ϴ</a:t>
              </a:r>
              <a:endParaRPr lang="en-CA" sz="2800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F0AB63-3F2B-4F94-B260-11A1035BADFE}"/>
              </a:ext>
            </a:extLst>
          </p:cNvPr>
          <p:cNvSpPr txBox="1"/>
          <p:nvPr/>
        </p:nvSpPr>
        <p:spPr>
          <a:xfrm>
            <a:off x="6096000" y="105826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4C145-9ACC-444D-96E7-F0241D0E27D8}"/>
              </a:ext>
            </a:extLst>
          </p:cNvPr>
          <p:cNvSpPr txBox="1"/>
          <p:nvPr/>
        </p:nvSpPr>
        <p:spPr>
          <a:xfrm>
            <a:off x="6081588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9564C-E412-461B-8675-C65071198858}"/>
              </a:ext>
            </a:extLst>
          </p:cNvPr>
          <p:cNvSpPr txBox="1"/>
          <p:nvPr/>
        </p:nvSpPr>
        <p:spPr>
          <a:xfrm>
            <a:off x="344084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D4CC7-AADF-4F6F-9995-B97C2E336BE4}"/>
              </a:ext>
            </a:extLst>
          </p:cNvPr>
          <p:cNvSpPr txBox="1"/>
          <p:nvPr/>
        </p:nvSpPr>
        <p:spPr>
          <a:xfrm>
            <a:off x="344084" y="1052923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9324469" y="2431084"/>
                <a:ext cx="150971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sz="2600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sz="260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sz="260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sz="2600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sz="2600" baseline="-25000" dirty="0"/>
                  <a:t>  </a:t>
                </a:r>
                <a:endParaRPr lang="en-CA" sz="2600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4469" y="2431084"/>
                <a:ext cx="150971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8479882" y="2043366"/>
            <a:ext cx="805325" cy="4746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2418324" y="3236068"/>
            <a:ext cx="1173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912141" y="3758533"/>
            <a:ext cx="1173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758684" y="655608"/>
            <a:ext cx="9085673" cy="5020682"/>
            <a:chOff x="4874863" y="1252812"/>
            <a:chExt cx="3459075" cy="2335388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1252812"/>
              <a:ext cx="0" cy="233538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874863" y="3421055"/>
              <a:ext cx="3459075" cy="1287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9915164" y="5070735"/>
            <a:ext cx="456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923036" y="133467"/>
            <a:ext cx="45647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1343808" y="1472783"/>
            <a:ext cx="8157789" cy="3316741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66675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3807307" y="1985115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3086402" y="2478720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2432009" y="3149913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880520" y="3755517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1319611" y="4490528"/>
            <a:ext cx="1173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1303232" y="4430856"/>
            <a:ext cx="122400" cy="1224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1378048" y="3814902"/>
            <a:ext cx="483605" cy="6351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2361488" y="2291257"/>
                <a:ext cx="6901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6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600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1488" y="2291257"/>
                <a:ext cx="690149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4666910" y="1642351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1199617" y="3508313"/>
                <a:ext cx="6901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600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sz="2600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617" y="3508313"/>
                <a:ext cx="69014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6638259" y="1486187"/>
            <a:ext cx="815282" cy="9372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7166668" y="1163555"/>
                <a:ext cx="690149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600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</m:oMath>
                  </m:oMathPara>
                </a14:m>
                <a:endParaRPr lang="en-CA" sz="2600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6668" y="1163555"/>
                <a:ext cx="690149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2422358" y="2555721"/>
            <a:ext cx="1183100" cy="882668"/>
            <a:chOff x="816344" y="1332062"/>
            <a:chExt cx="695941" cy="519217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>
                <a:gd name="adj1" fmla="val 16972142"/>
                <a:gd name="adj2" fmla="val 0"/>
              </a:avLst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332062"/>
              <a:ext cx="638599" cy="377761"/>
              <a:chOff x="1416674" y="2074088"/>
              <a:chExt cx="638599" cy="377761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2074088"/>
                <a:ext cx="294037" cy="35109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285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42297" y="2191728"/>
                    <a:ext cx="318451" cy="248862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l-GR" sz="2200" i="1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ϕ</m:t>
                          </m:r>
                          <m:r>
                            <m:rPr>
                              <m:nor/>
                            </m:rPr>
                            <a:rPr lang="en-CA" sz="2200" b="0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2200" baseline="-25000" dirty="0"/>
                  </a:p>
                </p:txBody>
              </p:sp>
            </mc:Choice>
            <mc:Fallback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42297" y="2191728"/>
                    <a:ext cx="318451" cy="248862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l="-1124" b="-2029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8440620" y="2026364"/>
            <a:ext cx="2668361" cy="2855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8658176" y="2847487"/>
                <a:ext cx="150971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6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600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sz="2600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8176" y="2847487"/>
                <a:ext cx="1509714" cy="49244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8507125" y="2065073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8589165" y="1968656"/>
            <a:ext cx="339289" cy="359331"/>
          </a:xfrm>
          <a:prstGeom prst="arc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8891456" y="1979662"/>
                <a:ext cx="1577722" cy="4531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r>
                        <a:rPr lang="el-GR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CA" sz="24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24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24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2400" baseline="-250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1456" y="1979662"/>
                <a:ext cx="1577722" cy="453137"/>
              </a:xfrm>
              <a:prstGeom prst="rect">
                <a:avLst/>
              </a:prstGeom>
              <a:blipFill>
                <a:blip r:embed="rId9"/>
                <a:stretch>
                  <a:fillRect b="-20270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5528447" y="1432146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6538612" y="1411581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4632609" y="1326634"/>
            <a:ext cx="930740" cy="210205"/>
          </a:xfrm>
          <a:prstGeom prst="line">
            <a:avLst/>
          </a:prstGeom>
          <a:ln w="285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4806328" y="1012198"/>
            <a:ext cx="1173598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6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sz="26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8617483" y="2135796"/>
            <a:ext cx="612338" cy="6880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81825" y="159984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716672" y="1495180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79931" y="495775"/>
            <a:ext cx="1952625" cy="2206608"/>
            <a:chOff x="5209541" y="1393842"/>
            <a:chExt cx="1952625" cy="2206608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1393842"/>
              <a:ext cx="0" cy="220660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919086" y="458626"/>
            <a:ext cx="2806971" cy="2243757"/>
            <a:chOff x="5218466" y="1044121"/>
            <a:chExt cx="2806971" cy="2243757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1044121"/>
              <a:ext cx="0" cy="2243757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18466" y="3071049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63500">
            <a:solidFill>
              <a:srgbClr val="E6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3952270" y="3770029"/>
            <a:ext cx="1485536" cy="7880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196" y="4829969"/>
            <a:ext cx="1493610" cy="154035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379902" y="243183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7CB9FDD-B12B-4620-8692-0E7D3CF1DF20}"/>
              </a:ext>
            </a:extLst>
          </p:cNvPr>
          <p:cNvGrpSpPr/>
          <p:nvPr/>
        </p:nvGrpSpPr>
        <p:grpSpPr>
          <a:xfrm>
            <a:off x="424580" y="-50461"/>
            <a:ext cx="4189489" cy="3078450"/>
            <a:chOff x="444096" y="621570"/>
            <a:chExt cx="4189489" cy="30784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FAF7AFF-9CD6-41F7-81B3-5EBC189F68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38" t="11064" r="52616" b="47449"/>
            <a:stretch/>
          </p:blipFill>
          <p:spPr>
            <a:xfrm rot="11466606">
              <a:off x="444096" y="621570"/>
              <a:ext cx="4189489" cy="3078450"/>
            </a:xfrm>
            <a:prstGeom prst="rect">
              <a:avLst/>
            </a:prstGeom>
          </p:spPr>
        </p:pic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057E63A-4C61-4982-B8A1-AB56FD453B2E}"/>
                </a:ext>
              </a:extLst>
            </p:cNvPr>
            <p:cNvGrpSpPr/>
            <p:nvPr/>
          </p:nvGrpSpPr>
          <p:grpSpPr>
            <a:xfrm>
              <a:off x="3056986" y="1540597"/>
              <a:ext cx="1071024" cy="1595346"/>
              <a:chOff x="3056986" y="1540597"/>
              <a:chExt cx="1071024" cy="1595346"/>
            </a:xfrm>
          </p:grpSpPr>
          <p:sp>
            <p:nvSpPr>
              <p:cNvPr id="75" name="Oval 74">
                <a:extLst>
                  <a:ext uri="{FF2B5EF4-FFF2-40B4-BE49-F238E27FC236}">
                    <a16:creationId xmlns:a16="http://schemas.microsoft.com/office/drawing/2014/main" id="{49853802-B174-419B-80C5-02A8DAF4CE57}"/>
                  </a:ext>
                </a:extLst>
              </p:cNvPr>
              <p:cNvSpPr/>
              <p:nvPr/>
            </p:nvSpPr>
            <p:spPr>
              <a:xfrm rot="1044203">
                <a:off x="3927301" y="3075939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7" name="Oval 76">
                <a:extLst>
                  <a:ext uri="{FF2B5EF4-FFF2-40B4-BE49-F238E27FC236}">
                    <a16:creationId xmlns:a16="http://schemas.microsoft.com/office/drawing/2014/main" id="{259A33D9-8A30-4532-BE5E-F31172DAEB8A}"/>
                  </a:ext>
                </a:extLst>
              </p:cNvPr>
              <p:cNvSpPr/>
              <p:nvPr/>
            </p:nvSpPr>
            <p:spPr>
              <a:xfrm rot="1044203">
                <a:off x="4056040" y="2780166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C8221012-56F3-4209-AF6B-4FD801126193}"/>
                  </a:ext>
                </a:extLst>
              </p:cNvPr>
              <p:cNvSpPr/>
              <p:nvPr/>
            </p:nvSpPr>
            <p:spPr>
              <a:xfrm rot="1044203">
                <a:off x="4068006" y="2402302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C9504694-BF45-4C73-B110-ECD6688995EF}"/>
                  </a:ext>
                </a:extLst>
              </p:cNvPr>
              <p:cNvSpPr/>
              <p:nvPr/>
            </p:nvSpPr>
            <p:spPr>
              <a:xfrm rot="1044203">
                <a:off x="3934951" y="2075421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635A4711-2174-48A9-8F80-81F8FF1AD119}"/>
                  </a:ext>
                </a:extLst>
              </p:cNvPr>
              <p:cNvSpPr/>
              <p:nvPr/>
            </p:nvSpPr>
            <p:spPr>
              <a:xfrm rot="1044203">
                <a:off x="3693316" y="1798955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2" name="Oval 81">
                <a:extLst>
                  <a:ext uri="{FF2B5EF4-FFF2-40B4-BE49-F238E27FC236}">
                    <a16:creationId xmlns:a16="http://schemas.microsoft.com/office/drawing/2014/main" id="{D1A26764-C98D-4DC8-B620-1CA8AFE19CC4}"/>
                  </a:ext>
                </a:extLst>
              </p:cNvPr>
              <p:cNvSpPr/>
              <p:nvPr/>
            </p:nvSpPr>
            <p:spPr>
              <a:xfrm rot="1044203">
                <a:off x="3392187" y="1635614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A0E96CAA-C7C7-4EF7-B592-060845B29225}"/>
                  </a:ext>
                </a:extLst>
              </p:cNvPr>
              <p:cNvSpPr/>
              <p:nvPr/>
            </p:nvSpPr>
            <p:spPr>
              <a:xfrm rot="1044203">
                <a:off x="3056986" y="1540597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931171" y="711933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A8494592-000C-463A-B62E-57CDD1F5F024}"/>
              </a:ext>
            </a:extLst>
          </p:cNvPr>
          <p:cNvGrpSpPr/>
          <p:nvPr/>
        </p:nvGrpSpPr>
        <p:grpSpPr>
          <a:xfrm>
            <a:off x="9391945" y="874236"/>
            <a:ext cx="2035169" cy="1101560"/>
            <a:chOff x="9341807" y="1212759"/>
            <a:chExt cx="2035169" cy="1101560"/>
          </a:xfrm>
        </p:grpSpPr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B32765E-35E2-4404-ABCA-44B990FA5469}"/>
                </a:ext>
              </a:extLst>
            </p:cNvPr>
            <p:cNvSpPr/>
            <p:nvPr/>
          </p:nvSpPr>
          <p:spPr>
            <a:xfrm>
              <a:off x="9341807" y="1315577"/>
              <a:ext cx="2035169" cy="964597"/>
            </a:xfrm>
            <a:custGeom>
              <a:avLst/>
              <a:gdLst>
                <a:gd name="connsiteX0" fmla="*/ 0 w 1943100"/>
                <a:gd name="connsiteY0" fmla="*/ 850926 h 927126"/>
                <a:gd name="connsiteX1" fmla="*/ 304800 w 1943100"/>
                <a:gd name="connsiteY1" fmla="*/ 450876 h 927126"/>
                <a:gd name="connsiteX2" fmla="*/ 561975 w 1943100"/>
                <a:gd name="connsiteY2" fmla="*/ 184176 h 927126"/>
                <a:gd name="connsiteX3" fmla="*/ 981075 w 1943100"/>
                <a:gd name="connsiteY3" fmla="*/ 12726 h 927126"/>
                <a:gd name="connsiteX4" fmla="*/ 1390650 w 1943100"/>
                <a:gd name="connsiteY4" fmla="*/ 31776 h 927126"/>
                <a:gd name="connsiteX5" fmla="*/ 1724025 w 1943100"/>
                <a:gd name="connsiteY5" fmla="*/ 184176 h 927126"/>
                <a:gd name="connsiteX6" fmla="*/ 1885950 w 1943100"/>
                <a:gd name="connsiteY6" fmla="*/ 527076 h 927126"/>
                <a:gd name="connsiteX7" fmla="*/ 1943100 w 1943100"/>
                <a:gd name="connsiteY7" fmla="*/ 927126 h 9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3100" h="927126">
                  <a:moveTo>
                    <a:pt x="0" y="850926"/>
                  </a:moveTo>
                  <a:cubicBezTo>
                    <a:pt x="105569" y="706463"/>
                    <a:pt x="211138" y="562001"/>
                    <a:pt x="304800" y="450876"/>
                  </a:cubicBezTo>
                  <a:cubicBezTo>
                    <a:pt x="398462" y="339751"/>
                    <a:pt x="449263" y="257201"/>
                    <a:pt x="561975" y="184176"/>
                  </a:cubicBezTo>
                  <a:cubicBezTo>
                    <a:pt x="674687" y="111151"/>
                    <a:pt x="842962" y="38126"/>
                    <a:pt x="981075" y="12726"/>
                  </a:cubicBezTo>
                  <a:cubicBezTo>
                    <a:pt x="1119188" y="-12674"/>
                    <a:pt x="1266825" y="3201"/>
                    <a:pt x="1390650" y="31776"/>
                  </a:cubicBezTo>
                  <a:cubicBezTo>
                    <a:pt x="1514475" y="60351"/>
                    <a:pt x="1641475" y="101626"/>
                    <a:pt x="1724025" y="184176"/>
                  </a:cubicBezTo>
                  <a:cubicBezTo>
                    <a:pt x="1806575" y="266726"/>
                    <a:pt x="1849438" y="403251"/>
                    <a:pt x="1885950" y="527076"/>
                  </a:cubicBezTo>
                  <a:cubicBezTo>
                    <a:pt x="1922463" y="650901"/>
                    <a:pt x="1932781" y="789013"/>
                    <a:pt x="1943100" y="927126"/>
                  </a:cubicBezTo>
                </a:path>
              </a:pathLst>
            </a:custGeom>
            <a:noFill/>
            <a:ln w="44450">
              <a:solidFill>
                <a:srgbClr val="E6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4E7B1065-B842-493D-B9B5-4F6BCCF03F21}"/>
                </a:ext>
              </a:extLst>
            </p:cNvPr>
            <p:cNvGrpSpPr/>
            <p:nvPr/>
          </p:nvGrpSpPr>
          <p:grpSpPr>
            <a:xfrm rot="17638383">
              <a:off x="9895172" y="965866"/>
              <a:ext cx="1101560" cy="1595346"/>
              <a:chOff x="3056986" y="1540597"/>
              <a:chExt cx="1101560" cy="1595346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6DCFAD0D-7BB5-4A05-A06B-BE56E6CF3100}"/>
                  </a:ext>
                </a:extLst>
              </p:cNvPr>
              <p:cNvSpPr/>
              <p:nvPr/>
            </p:nvSpPr>
            <p:spPr>
              <a:xfrm rot="1044203">
                <a:off x="3927301" y="3075939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DD0F4AB0-235B-4B0F-B15B-4EF45AF54544}"/>
                  </a:ext>
                </a:extLst>
              </p:cNvPr>
              <p:cNvSpPr/>
              <p:nvPr/>
            </p:nvSpPr>
            <p:spPr>
              <a:xfrm rot="1044203">
                <a:off x="4098542" y="2786692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C6D1D6AE-9371-4AA1-8C6D-A727A234B6F0}"/>
                  </a:ext>
                </a:extLst>
              </p:cNvPr>
              <p:cNvSpPr/>
              <p:nvPr/>
            </p:nvSpPr>
            <p:spPr>
              <a:xfrm rot="1044203">
                <a:off x="4068006" y="2402302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AD006D13-B1D8-4421-AB6B-519BF0C659C3}"/>
                  </a:ext>
                </a:extLst>
              </p:cNvPr>
              <p:cNvSpPr/>
              <p:nvPr/>
            </p:nvSpPr>
            <p:spPr>
              <a:xfrm rot="1044203">
                <a:off x="3934951" y="2075421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5A6023E9-6CE3-47AD-ACEF-3FBE1A04565E}"/>
                  </a:ext>
                </a:extLst>
              </p:cNvPr>
              <p:cNvSpPr/>
              <p:nvPr/>
            </p:nvSpPr>
            <p:spPr>
              <a:xfrm rot="1044203">
                <a:off x="3693316" y="1798955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CE491252-7136-4BAA-A30C-B3DA428143B3}"/>
                  </a:ext>
                </a:extLst>
              </p:cNvPr>
              <p:cNvSpPr/>
              <p:nvPr/>
            </p:nvSpPr>
            <p:spPr>
              <a:xfrm rot="1044203">
                <a:off x="3392187" y="1635614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2E793185-9445-4882-AF33-22DDFE89C485}"/>
                  </a:ext>
                </a:extLst>
              </p:cNvPr>
              <p:cNvSpPr/>
              <p:nvPr/>
            </p:nvSpPr>
            <p:spPr>
              <a:xfrm rot="1044203">
                <a:off x="3056986" y="1540597"/>
                <a:ext cx="60004" cy="60004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8802188" y="3467564"/>
            <a:ext cx="5601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b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B277D6D-BDCE-4849-AE48-95707FFFB001}"/>
              </a:ext>
            </a:extLst>
          </p:cNvPr>
          <p:cNvGrpSpPr/>
          <p:nvPr/>
        </p:nvGrpSpPr>
        <p:grpSpPr>
          <a:xfrm>
            <a:off x="5437806" y="3738202"/>
            <a:ext cx="2610791" cy="2632120"/>
            <a:chOff x="6529176" y="3998527"/>
            <a:chExt cx="2610791" cy="2632120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B59D2EE-AA9C-45FB-A73A-8845BFA421D8}"/>
                </a:ext>
              </a:extLst>
            </p:cNvPr>
            <p:cNvCxnSpPr>
              <a:cxnSpLocks/>
            </p:cNvCxnSpPr>
            <p:nvPr/>
          </p:nvCxnSpPr>
          <p:spPr>
            <a:xfrm>
              <a:off x="7898354" y="4667770"/>
              <a:ext cx="745876" cy="440799"/>
            </a:xfrm>
            <a:prstGeom prst="straightConnector1">
              <a:avLst/>
            </a:prstGeom>
            <a:ln w="3492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70D728E-E14A-4040-9D8A-A0C5D9D6FD5B}"/>
                    </a:ext>
                  </a:extLst>
                </p:cNvPr>
                <p:cNvSpPr txBox="1"/>
                <p:nvPr/>
              </p:nvSpPr>
              <p:spPr>
                <a:xfrm>
                  <a:off x="7489612" y="3998527"/>
                  <a:ext cx="342044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24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24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24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2400" dirty="0"/>
                </a:p>
              </p:txBody>
            </p:sp>
          </mc:Choice>
          <mc:Fallback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470D728E-E14A-4040-9D8A-A0C5D9D6FD5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89612" y="3998527"/>
                  <a:ext cx="342044" cy="461665"/>
                </a:xfrm>
                <a:prstGeom prst="rect">
                  <a:avLst/>
                </a:prstGeom>
                <a:blipFill>
                  <a:blip r:embed="rId5"/>
                  <a:stretch>
                    <a:fillRect l="-5357" r="-17857" b="-2632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ED1A28B-3C1F-46A2-AF47-EC3EE0D9F422}"/>
                </a:ext>
              </a:extLst>
            </p:cNvPr>
            <p:cNvGrpSpPr/>
            <p:nvPr/>
          </p:nvGrpSpPr>
          <p:grpSpPr>
            <a:xfrm>
              <a:off x="6529176" y="4030827"/>
              <a:ext cx="2610791" cy="2599820"/>
              <a:chOff x="6529176" y="4030827"/>
              <a:chExt cx="2610791" cy="2599820"/>
            </a:xfrm>
          </p:grpSpPr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3037259A-9FA9-48BE-AEAA-D9F08C317F3A}"/>
                  </a:ext>
                </a:extLst>
              </p:cNvPr>
              <p:cNvSpPr/>
              <p:nvPr/>
            </p:nvSpPr>
            <p:spPr>
              <a:xfrm>
                <a:off x="6654016" y="4074820"/>
                <a:ext cx="2286000" cy="2540000"/>
              </a:xfrm>
              <a:custGeom>
                <a:avLst/>
                <a:gdLst>
                  <a:gd name="connsiteX0" fmla="*/ 0 w 2286000"/>
                  <a:gd name="connsiteY0" fmla="*/ 0 h 2540000"/>
                  <a:gd name="connsiteX1" fmla="*/ 1473200 w 2286000"/>
                  <a:gd name="connsiteY1" fmla="*/ 850900 h 2540000"/>
                  <a:gd name="connsiteX2" fmla="*/ 2286000 w 2286000"/>
                  <a:gd name="connsiteY2" fmla="*/ 2540000 h 254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286000" h="2540000">
                    <a:moveTo>
                      <a:pt x="0" y="0"/>
                    </a:moveTo>
                    <a:cubicBezTo>
                      <a:pt x="546100" y="213783"/>
                      <a:pt x="1092200" y="427567"/>
                      <a:pt x="1473200" y="850900"/>
                    </a:cubicBezTo>
                    <a:cubicBezTo>
                      <a:pt x="1854200" y="1274233"/>
                      <a:pt x="2070100" y="1907116"/>
                      <a:pt x="2286000" y="2540000"/>
                    </a:cubicBezTo>
                  </a:path>
                </a:pathLst>
              </a:custGeom>
              <a:noFill/>
              <a:ln w="66675" cap="rnd">
                <a:solidFill>
                  <a:srgbClr val="E60000"/>
                </a:solidFill>
                <a:round/>
                <a:headEnd type="none" w="sm" len="sm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37CE70C5-A0BA-45BB-9566-AB980FC7903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529176" y="4030827"/>
                <a:ext cx="2610791" cy="2599820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4536F31B-6C46-4416-A8F1-DA3DF3678636}"/>
                  </a:ext>
                </a:extLst>
              </p:cNvPr>
              <p:cNvGrpSpPr/>
              <p:nvPr/>
            </p:nvGrpSpPr>
            <p:grpSpPr>
              <a:xfrm>
                <a:off x="7046094" y="4312621"/>
                <a:ext cx="1820419" cy="1562817"/>
                <a:chOff x="7046094" y="4312621"/>
                <a:chExt cx="1820419" cy="1562817"/>
              </a:xfrm>
            </p:grpSpPr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A728807D-B9F6-4DC8-99A8-56ABAEA925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4222" y="4312621"/>
                  <a:ext cx="711200" cy="266700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E1118C65-EA73-49AC-AACA-E16A15B4E3D3}"/>
                    </a:ext>
                  </a:extLst>
                </p:cNvPr>
                <p:cNvGrpSpPr/>
                <p:nvPr/>
              </p:nvGrpSpPr>
              <p:grpSpPr>
                <a:xfrm>
                  <a:off x="7046094" y="4592182"/>
                  <a:ext cx="722586" cy="547287"/>
                  <a:chOff x="7201863" y="4788033"/>
                  <a:chExt cx="722586" cy="547287"/>
                </a:xfrm>
              </p:grpSpPr>
              <p:sp>
                <p:nvSpPr>
                  <p:cNvPr id="3" name="Left Brace 2">
                    <a:extLst>
                      <a:ext uri="{FF2B5EF4-FFF2-40B4-BE49-F238E27FC236}">
                        <a16:creationId xmlns:a16="http://schemas.microsoft.com/office/drawing/2014/main" id="{DD67892B-E60C-40C0-A62D-B8585D2C712E}"/>
                      </a:ext>
                    </a:extLst>
                  </p:cNvPr>
                  <p:cNvSpPr/>
                  <p:nvPr/>
                </p:nvSpPr>
                <p:spPr>
                  <a:xfrm rot="18223189">
                    <a:off x="7548633" y="4531973"/>
                    <a:ext cx="119755" cy="631876"/>
                  </a:xfrm>
                  <a:prstGeom prst="leftBrace">
                    <a:avLst/>
                  </a:prstGeom>
                  <a:ln w="19050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 dirty="0"/>
                  </a:p>
                </p:txBody>
              </p:sp>
              <p:sp>
                <p:nvSpPr>
                  <p:cNvPr id="5" name="Rectangle 4">
                    <a:extLst>
                      <a:ext uri="{FF2B5EF4-FFF2-40B4-BE49-F238E27FC236}">
                        <a16:creationId xmlns:a16="http://schemas.microsoft.com/office/drawing/2014/main" id="{312B9054-753E-4FC5-ACB6-B081A93866D0}"/>
                      </a:ext>
                    </a:extLst>
                  </p:cNvPr>
                  <p:cNvSpPr/>
                  <p:nvPr/>
                </p:nvSpPr>
                <p:spPr>
                  <a:xfrm>
                    <a:off x="7201863" y="4873655"/>
                    <a:ext cx="489236" cy="461665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r>
                      <a:rPr lang="en-CA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a:t>ds</a:t>
                    </a:r>
                  </a:p>
                </p:txBody>
              </p:sp>
            </p:grp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CDC2F07E-F23A-4CB0-9BDE-B73C52BF4CF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111245" y="4412846"/>
                      <a:ext cx="3420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400" dirty="0"/>
                    </a:p>
                  </p:txBody>
                </p:sp>
              </mc:Choice>
              <mc:Fallback>
                <p:sp>
                  <p:nvSpPr>
                    <p:cNvPr id="62" name="TextBox 61">
                      <a:extLst>
                        <a:ext uri="{FF2B5EF4-FFF2-40B4-BE49-F238E27FC236}">
                          <a16:creationId xmlns:a16="http://schemas.microsoft.com/office/drawing/2014/main" id="{CDC2F07E-F23A-4CB0-9BDE-B73C52BF4CF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111245" y="4412846"/>
                      <a:ext cx="342044" cy="461665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l="-5357" r="-101786"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9734A965-A800-4807-AA08-3352BD7778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45932" y="5146685"/>
                  <a:ext cx="520581" cy="728753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61293CFD-B7B5-4C1C-AD18-DA2C15C57E0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506263" y="5132660"/>
                      <a:ext cx="342044" cy="46166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CA" sz="240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CA" sz="2400" i="1" dirty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CA" sz="2400" b="0" i="1" dirty="0" smtClean="0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</m:sub>
                            </m:sSub>
                          </m:oMath>
                        </m:oMathPara>
                      </a14:m>
                      <a:endParaRPr lang="en-CA" sz="2400" dirty="0"/>
                    </a:p>
                  </p:txBody>
                </p:sp>
              </mc:Choice>
              <mc:Fallback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61293CFD-B7B5-4C1C-AD18-DA2C15C57E0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506263" y="5132660"/>
                      <a:ext cx="342044" cy="461665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 l="-3571" r="-101786" b="-2632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CA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</p:grpSp>
      <p:sp>
        <p:nvSpPr>
          <p:cNvPr id="74" name="TextBox 73">
            <a:extLst>
              <a:ext uri="{FF2B5EF4-FFF2-40B4-BE49-F238E27FC236}">
                <a16:creationId xmlns:a16="http://schemas.microsoft.com/office/drawing/2014/main" id="{5323A6FA-0779-4552-A20C-B9528C4B33E7}"/>
              </a:ext>
            </a:extLst>
          </p:cNvPr>
          <p:cNvSpPr txBox="1"/>
          <p:nvPr/>
        </p:nvSpPr>
        <p:spPr>
          <a:xfrm>
            <a:off x="7257125" y="2311580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C806E17-A4A6-4E6A-BE7A-8CCC6CBF79A4}"/>
              </a:ext>
            </a:extLst>
          </p:cNvPr>
          <p:cNvSpPr txBox="1"/>
          <p:nvPr/>
        </p:nvSpPr>
        <p:spPr>
          <a:xfrm>
            <a:off x="5302533" y="-30814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5DAC569A-C363-4D9F-B74D-EE261D708DF4}"/>
              </a:ext>
            </a:extLst>
          </p:cNvPr>
          <p:cNvSpPr txBox="1"/>
          <p:nvPr/>
        </p:nvSpPr>
        <p:spPr>
          <a:xfrm>
            <a:off x="11749424" y="2271496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x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929E9972-D7AB-43D6-9CEF-6F0586643E7B}"/>
              </a:ext>
            </a:extLst>
          </p:cNvPr>
          <p:cNvSpPr txBox="1"/>
          <p:nvPr/>
        </p:nvSpPr>
        <p:spPr>
          <a:xfrm>
            <a:off x="8913730" y="-30814"/>
            <a:ext cx="74168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y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1A8B11A-7C34-4670-B724-C54DCF8007D9}"/>
              </a:ext>
            </a:extLst>
          </p:cNvPr>
          <p:cNvGrpSpPr>
            <a:grpSpLocks noChangeAspect="1"/>
          </p:cNvGrpSpPr>
          <p:nvPr/>
        </p:nvGrpSpPr>
        <p:grpSpPr>
          <a:xfrm>
            <a:off x="8518852" y="3979801"/>
            <a:ext cx="3580239" cy="2568971"/>
            <a:chOff x="9467612" y="4098408"/>
            <a:chExt cx="2396409" cy="1719524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8D3DB7A-AD0F-43A6-AF47-F9EF8F39175C}"/>
                </a:ext>
              </a:extLst>
            </p:cNvPr>
            <p:cNvGrpSpPr/>
            <p:nvPr/>
          </p:nvGrpSpPr>
          <p:grpSpPr>
            <a:xfrm>
              <a:off x="9467612" y="4098408"/>
              <a:ext cx="2396409" cy="1719524"/>
              <a:chOff x="9699087" y="4624372"/>
              <a:chExt cx="2396409" cy="1719524"/>
            </a:xfrm>
          </p:grpSpPr>
          <p:grpSp>
            <p:nvGrpSpPr>
              <p:cNvPr id="117" name="Group 116">
                <a:extLst>
                  <a:ext uri="{FF2B5EF4-FFF2-40B4-BE49-F238E27FC236}">
                    <a16:creationId xmlns:a16="http://schemas.microsoft.com/office/drawing/2014/main" id="{3F1EDA0E-2E43-43A4-93C9-7F70B38BEF7A}"/>
                  </a:ext>
                </a:extLst>
              </p:cNvPr>
              <p:cNvGrpSpPr/>
              <p:nvPr/>
            </p:nvGrpSpPr>
            <p:grpSpPr>
              <a:xfrm>
                <a:off x="9699087" y="4624372"/>
                <a:ext cx="2090087" cy="1153865"/>
                <a:chOff x="9705308" y="4606187"/>
                <a:chExt cx="2090087" cy="1153865"/>
              </a:xfrm>
            </p:grpSpPr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ECF21FE7-56F5-4E48-8C37-BEAC0C1D31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5308" y="4606187"/>
                  <a:ext cx="1962817" cy="691846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Arrow Connector 108">
                  <a:extLst>
                    <a:ext uri="{FF2B5EF4-FFF2-40B4-BE49-F238E27FC236}">
                      <a16:creationId xmlns:a16="http://schemas.microsoft.com/office/drawing/2014/main" id="{783E62F2-C1D6-4C87-8A7E-4E5B7117F9B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705308" y="4606187"/>
                  <a:ext cx="1715896" cy="1121599"/>
                </a:xfrm>
                <a:prstGeom prst="straightConnector1">
                  <a:avLst/>
                </a:prstGeom>
                <a:ln w="34925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Freeform: Shape 115">
                  <a:extLst>
                    <a:ext uri="{FF2B5EF4-FFF2-40B4-BE49-F238E27FC236}">
                      <a16:creationId xmlns:a16="http://schemas.microsoft.com/office/drawing/2014/main" id="{F1966EDF-A3F6-4944-AE88-FE45F48AD262}"/>
                    </a:ext>
                  </a:extLst>
                </p:cNvPr>
                <p:cNvSpPr/>
                <p:nvPr/>
              </p:nvSpPr>
              <p:spPr>
                <a:xfrm rot="21188882">
                  <a:off x="11556504" y="5337746"/>
                  <a:ext cx="238891" cy="422306"/>
                </a:xfrm>
                <a:custGeom>
                  <a:avLst/>
                  <a:gdLst>
                    <a:gd name="connsiteX0" fmla="*/ 333375 w 333375"/>
                    <a:gd name="connsiteY0" fmla="*/ 0 h 600075"/>
                    <a:gd name="connsiteX1" fmla="*/ 247650 w 333375"/>
                    <a:gd name="connsiteY1" fmla="*/ 333375 h 600075"/>
                    <a:gd name="connsiteX2" fmla="*/ 0 w 333375"/>
                    <a:gd name="connsiteY2" fmla="*/ 600075 h 6000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333375" h="600075">
                      <a:moveTo>
                        <a:pt x="333375" y="0"/>
                      </a:moveTo>
                      <a:cubicBezTo>
                        <a:pt x="318293" y="116681"/>
                        <a:pt x="303212" y="233363"/>
                        <a:pt x="247650" y="333375"/>
                      </a:cubicBezTo>
                      <a:cubicBezTo>
                        <a:pt x="192087" y="433388"/>
                        <a:pt x="96043" y="516731"/>
                        <a:pt x="0" y="600075"/>
                      </a:cubicBezTo>
                    </a:path>
                  </a:pathLst>
                </a:custGeom>
                <a:noFill/>
                <a:ln w="31750">
                  <a:solidFill>
                    <a:schemeClr val="tx1"/>
                  </a:solidFill>
                  <a:prstDash val="sysDash"/>
                  <a:headEnd type="arrow" w="sm" len="sm"/>
                  <a:tailEnd type="arrow" w="sm" len="sm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 dirty="0"/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752CD4F-D21E-44A0-99B1-BB1143AEDA08}"/>
                      </a:ext>
                    </a:extLst>
                  </p:cNvPr>
                  <p:cNvSpPr txBox="1"/>
                  <p:nvPr/>
                </p:nvSpPr>
                <p:spPr>
                  <a:xfrm>
                    <a:off x="10887234" y="4705642"/>
                    <a:ext cx="342044" cy="3296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2600" dirty="0"/>
                  </a:p>
                </p:txBody>
              </p:sp>
            </mc:Choice>
            <mc:Fallback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5752CD4F-D21E-44A0-99B1-BB1143AEDA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87234" y="4705642"/>
                    <a:ext cx="342044" cy="329614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724B952-5CF7-4F48-86AC-823DAEA8F639}"/>
                      </a:ext>
                    </a:extLst>
                  </p:cNvPr>
                  <p:cNvSpPr txBox="1"/>
                  <p:nvPr/>
                </p:nvSpPr>
                <p:spPr>
                  <a:xfrm>
                    <a:off x="10868366" y="5093114"/>
                    <a:ext cx="342044" cy="3296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CA" sz="2600" dirty="0"/>
                  </a:p>
                </p:txBody>
              </p:sp>
            </mc:Choice>
            <mc:Fallback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1724B952-5CF7-4F48-86AC-823DAEA8F63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868366" y="5093114"/>
                    <a:ext cx="342044" cy="32961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01" name="Straight Arrow Connector 100">
                <a:extLst>
                  <a:ext uri="{FF2B5EF4-FFF2-40B4-BE49-F238E27FC236}">
                    <a16:creationId xmlns:a16="http://schemas.microsoft.com/office/drawing/2014/main" id="{E20F20A2-236D-4EF1-8673-3952F5BF0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699087" y="4624372"/>
                <a:ext cx="1306751" cy="1541478"/>
              </a:xfrm>
              <a:prstGeom prst="straightConnector1">
                <a:avLst/>
              </a:prstGeom>
              <a:ln w="349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7948F8DA-2503-4B86-A30A-57D03B153F53}"/>
                      </a:ext>
                    </a:extLst>
                  </p:cNvPr>
                  <p:cNvSpPr txBox="1"/>
                  <p:nvPr/>
                </p:nvSpPr>
                <p:spPr>
                  <a:xfrm>
                    <a:off x="10631932" y="5512993"/>
                    <a:ext cx="342044" cy="3296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600" i="1" dirty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+2</m:t>
                              </m:r>
                            </m:sub>
                          </m:sSub>
                        </m:oMath>
                      </m:oMathPara>
                    </a14:m>
                    <a:endParaRPr lang="en-CA" sz="2600" dirty="0"/>
                  </a:p>
                </p:txBody>
              </p:sp>
            </mc:Choice>
            <mc:Fallback>
              <p:sp>
                <p:nvSpPr>
                  <p:cNvPr id="107" name="TextBox 106">
                    <a:extLst>
                      <a:ext uri="{FF2B5EF4-FFF2-40B4-BE49-F238E27FC236}">
                        <a16:creationId xmlns:a16="http://schemas.microsoft.com/office/drawing/2014/main" id="{7948F8DA-2503-4B86-A30A-57D03B153F5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631932" y="5512993"/>
                    <a:ext cx="342044" cy="32961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5000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FD93AFC-9C25-41A8-BBBD-BD3EE949115C}"/>
                      </a:ext>
                    </a:extLst>
                  </p:cNvPr>
                  <p:cNvSpPr txBox="1"/>
                  <p:nvPr/>
                </p:nvSpPr>
                <p:spPr>
                  <a:xfrm>
                    <a:off x="11421715" y="6014282"/>
                    <a:ext cx="342044" cy="3296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2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oMath>
                      </m:oMathPara>
                    </a14:m>
                    <a:endParaRPr lang="en-CA" sz="2600" dirty="0"/>
                  </a:p>
                </p:txBody>
              </p:sp>
            </mc:Choice>
            <mc:Fallback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DFD93AFC-9C25-41A8-BBBD-BD3EE949115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421715" y="6014282"/>
                    <a:ext cx="342044" cy="32961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77108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2FC464BF-E310-4949-9C13-A737AE6861E3}"/>
                      </a:ext>
                    </a:extLst>
                  </p:cNvPr>
                  <p:cNvSpPr txBox="1"/>
                  <p:nvPr/>
                </p:nvSpPr>
                <p:spPr>
                  <a:xfrm>
                    <a:off x="11753452" y="5448317"/>
                    <a:ext cx="342044" cy="32961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CA" sz="26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CA" sz="2600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d</m:t>
                              </m:r>
                              <m:r>
                                <m:rPr>
                                  <m:sty m:val="p"/>
                                </m:rPr>
                                <a:rPr lang="el-GR" sz="26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CA" sz="2600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oMath>
                      </m:oMathPara>
                    </a14:m>
                    <a:endParaRPr lang="en-CA" sz="2600" dirty="0"/>
                  </a:p>
                </p:txBody>
              </p:sp>
            </mc:Choice>
            <mc:Fallback>
              <p:sp>
                <p:nvSpPr>
                  <p:cNvPr id="115" name="TextBox 114">
                    <a:extLst>
                      <a:ext uri="{FF2B5EF4-FFF2-40B4-BE49-F238E27FC236}">
                        <a16:creationId xmlns:a16="http://schemas.microsoft.com/office/drawing/2014/main" id="{2FC464BF-E310-4949-9C13-A737AE6861E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1753452" y="5448317"/>
                    <a:ext cx="342044" cy="329614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14286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B9E1E18-4427-45F3-BF1E-1777601A8FD9}"/>
                </a:ext>
              </a:extLst>
            </p:cNvPr>
            <p:cNvSpPr/>
            <p:nvPr/>
          </p:nvSpPr>
          <p:spPr>
            <a:xfrm rot="868335">
              <a:off x="10951928" y="5344962"/>
              <a:ext cx="238891" cy="422306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31750">
              <a:solidFill>
                <a:schemeClr val="tx1"/>
              </a:solidFill>
              <a:prstDash val="sysDash"/>
              <a:headEnd type="arrow" w="sm" len="sm"/>
              <a:tailEnd type="arrow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AEC425-3224-44AE-A2A2-1B4ADC0F0B4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10444" r="7327" b="7111"/>
          <a:stretch/>
        </p:blipFill>
        <p:spPr>
          <a:xfrm>
            <a:off x="5406462" y="0"/>
            <a:ext cx="6785538" cy="4907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A545893-F982-4CD3-9E19-24C2471CC3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1" t="23245" r="9897" b="27758"/>
          <a:stretch/>
        </p:blipFill>
        <p:spPr>
          <a:xfrm>
            <a:off x="9448792" y="5311733"/>
            <a:ext cx="2743208" cy="14770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A588A8A-C232-4979-AD22-4D9A04B1DE8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17" t="21674" r="9851" b="24739"/>
          <a:stretch/>
        </p:blipFill>
        <p:spPr>
          <a:xfrm>
            <a:off x="5165469" y="5242560"/>
            <a:ext cx="2819400" cy="16154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0F664-D0B0-4AD5-89C3-5574A41F994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18640" r="13433" b="22718"/>
          <a:stretch/>
        </p:blipFill>
        <p:spPr>
          <a:xfrm>
            <a:off x="2424160" y="0"/>
            <a:ext cx="2514600" cy="17678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C5F26C-CE73-47CF-BA84-AC768970CDC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700" r="8282" b="26873"/>
          <a:stretch/>
        </p:blipFill>
        <p:spPr>
          <a:xfrm>
            <a:off x="2113027" y="3188957"/>
            <a:ext cx="2911839" cy="15202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1AFE23A-311A-4BC7-B462-FCFE928C4EF6}"/>
              </a:ext>
            </a:extLst>
          </p:cNvPr>
          <p:cNvSpPr txBox="1"/>
          <p:nvPr/>
        </p:nvSpPr>
        <p:spPr>
          <a:xfrm>
            <a:off x="7336329" y="4965259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PC1 of shape space (61.4%)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12D1B1-9F36-4F6A-A8D1-597AE8B45227}"/>
              </a:ext>
            </a:extLst>
          </p:cNvPr>
          <p:cNvSpPr txBox="1"/>
          <p:nvPr/>
        </p:nvSpPr>
        <p:spPr>
          <a:xfrm rot="16200000">
            <a:off x="3255875" y="2033404"/>
            <a:ext cx="3796658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PC2 of shape space (25.6 %)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DEF8CD-4A7D-452F-B614-E71F19BAB3B6}"/>
              </a:ext>
            </a:extLst>
          </p:cNvPr>
          <p:cNvGrpSpPr/>
          <p:nvPr/>
        </p:nvGrpSpPr>
        <p:grpSpPr>
          <a:xfrm>
            <a:off x="2109805" y="5132362"/>
            <a:ext cx="2136063" cy="923330"/>
            <a:chOff x="2183961" y="4907280"/>
            <a:chExt cx="2136063" cy="92333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A9F6E5B-6244-47E9-A6DE-4037A4E59F68}"/>
                </a:ext>
              </a:extLst>
            </p:cNvPr>
            <p:cNvSpPr txBox="1"/>
            <p:nvPr/>
          </p:nvSpPr>
          <p:spPr>
            <a:xfrm>
              <a:off x="2183961" y="4907280"/>
              <a:ext cx="213606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Species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 </a:t>
              </a:r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 koreanum</a:t>
              </a:r>
            </a:p>
            <a:p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 E. violaceum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7B84A1-D016-43DD-AA73-35D29E3A3B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6160" y="5536585"/>
              <a:ext cx="197224" cy="198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AC2C61DE-06F1-4D38-830F-FF9B4C317A1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16160" y="5242560"/>
              <a:ext cx="216000" cy="216000"/>
            </a:xfrm>
            <a:prstGeom prst="ellipse">
              <a:avLst/>
            </a:prstGeom>
            <a:noFill/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5EF59EE-5A37-4A81-A085-A9F3AE16F95C}"/>
              </a:ext>
            </a:extLst>
          </p:cNvPr>
          <p:cNvGrpSpPr/>
          <p:nvPr/>
        </p:nvGrpSpPr>
        <p:grpSpPr>
          <a:xfrm>
            <a:off x="4134067" y="5065880"/>
            <a:ext cx="1224032" cy="1477328"/>
            <a:chOff x="4412850" y="4709161"/>
            <a:chExt cx="1224032" cy="1477328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2DD890-42C1-467C-9101-E69032FE3906}"/>
                </a:ext>
              </a:extLst>
            </p:cNvPr>
            <p:cNvSpPr txBox="1"/>
            <p:nvPr/>
          </p:nvSpPr>
          <p:spPr>
            <a:xfrm>
              <a:off x="4412850" y="4709161"/>
              <a:ext cx="122403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Stages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C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G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T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A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CAA667A4-BA1E-4957-933F-1526B29173E0}"/>
                </a:ext>
              </a:extLst>
            </p:cNvPr>
            <p:cNvGrpSpPr/>
            <p:nvPr/>
          </p:nvGrpSpPr>
          <p:grpSpPr>
            <a:xfrm>
              <a:off x="4453231" y="5030625"/>
              <a:ext cx="242378" cy="1080613"/>
              <a:chOff x="4453231" y="5030625"/>
              <a:chExt cx="242378" cy="1080613"/>
            </a:xfrm>
          </p:grpSpPr>
          <p:sp>
            <p:nvSpPr>
              <p:cNvPr id="22" name="Isosceles Triangle 21">
                <a:extLst>
                  <a:ext uri="{FF2B5EF4-FFF2-40B4-BE49-F238E27FC236}">
                    <a16:creationId xmlns:a16="http://schemas.microsoft.com/office/drawing/2014/main" id="{9F358D96-B476-40D4-8832-5E720E9676F8}"/>
                  </a:ext>
                </a:extLst>
              </p:cNvPr>
              <p:cNvSpPr/>
              <p:nvPr/>
            </p:nvSpPr>
            <p:spPr>
              <a:xfrm>
                <a:off x="4453231" y="5030625"/>
                <a:ext cx="230840" cy="211935"/>
              </a:xfrm>
              <a:prstGeom prst="triangle">
                <a:avLst/>
              </a:prstGeom>
              <a:solidFill>
                <a:srgbClr val="009F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3" name="Isosceles Triangle 22">
                <a:extLst>
                  <a:ext uri="{FF2B5EF4-FFF2-40B4-BE49-F238E27FC236}">
                    <a16:creationId xmlns:a16="http://schemas.microsoft.com/office/drawing/2014/main" id="{1455A1BA-4B0C-4ACF-A954-D84699CA8FEC}"/>
                  </a:ext>
                </a:extLst>
              </p:cNvPr>
              <p:cNvSpPr/>
              <p:nvPr/>
            </p:nvSpPr>
            <p:spPr>
              <a:xfrm>
                <a:off x="4459000" y="5304232"/>
                <a:ext cx="230840" cy="211935"/>
              </a:xfrm>
              <a:prstGeom prst="triangle">
                <a:avLst/>
              </a:prstGeom>
              <a:solidFill>
                <a:srgbClr val="CC79A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86F06DF0-E676-4514-9368-70FF82841AB6}"/>
                  </a:ext>
                </a:extLst>
              </p:cNvPr>
              <p:cNvSpPr/>
              <p:nvPr/>
            </p:nvSpPr>
            <p:spPr>
              <a:xfrm>
                <a:off x="4464769" y="5594027"/>
                <a:ext cx="230840" cy="211935"/>
              </a:xfrm>
              <a:prstGeom prst="triangle">
                <a:avLst/>
              </a:prstGeom>
              <a:solidFill>
                <a:srgbClr val="51ACD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BC0F49E1-1DD8-4D40-87F9-ADD934E3B961}"/>
                  </a:ext>
                </a:extLst>
              </p:cNvPr>
              <p:cNvSpPr/>
              <p:nvPr/>
            </p:nvSpPr>
            <p:spPr>
              <a:xfrm>
                <a:off x="4464769" y="5899303"/>
                <a:ext cx="230840" cy="211935"/>
              </a:xfrm>
              <a:prstGeom prst="triangle">
                <a:avLst/>
              </a:prstGeom>
              <a:solidFill>
                <a:srgbClr val="E59D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56082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53DA620-2C4C-4CF3-83A0-C4786CF265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72" t="22700" r="8282" b="26873"/>
          <a:stretch/>
        </p:blipFill>
        <p:spPr>
          <a:xfrm>
            <a:off x="1383270" y="4536309"/>
            <a:ext cx="2911839" cy="1520204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777C2A2-2670-4295-8416-EF9D003E92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464" y="0"/>
            <a:ext cx="7963534" cy="623544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9A994B-36E4-4812-99E1-000F49579A50}"/>
              </a:ext>
            </a:extLst>
          </p:cNvPr>
          <p:cNvSpPr txBox="1"/>
          <p:nvPr/>
        </p:nvSpPr>
        <p:spPr>
          <a:xfrm>
            <a:off x="6422667" y="6001702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curvature (degrees)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6D129E-32CF-4C6C-A3B8-D0EFDF29B2B1}"/>
              </a:ext>
            </a:extLst>
          </p:cNvPr>
          <p:cNvGrpSpPr/>
          <p:nvPr/>
        </p:nvGrpSpPr>
        <p:grpSpPr>
          <a:xfrm>
            <a:off x="9389305" y="4631546"/>
            <a:ext cx="2136063" cy="923330"/>
            <a:chOff x="14219974" y="8075200"/>
            <a:chExt cx="2136063" cy="92333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44E766A-266C-4014-BD95-D501E8D00803}"/>
                </a:ext>
              </a:extLst>
            </p:cNvPr>
            <p:cNvSpPr txBox="1"/>
            <p:nvPr/>
          </p:nvSpPr>
          <p:spPr>
            <a:xfrm>
              <a:off x="14219974" y="8075200"/>
              <a:ext cx="2136063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Species</a:t>
              </a:r>
            </a:p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</a:t>
              </a:r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E. koreanum</a:t>
              </a:r>
            </a:p>
            <a:p>
              <a:r>
                <a:rPr lang="en-CA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       E. violaceum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588CE420-D23B-4D26-AF25-0783FBF61C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11377" y="8424246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7D2838F3-3D08-4543-AF05-C15F71E3400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4310743" y="8685710"/>
              <a:ext cx="180000" cy="180000"/>
            </a:xfrm>
            <a:prstGeom prst="ellipse">
              <a:avLst/>
            </a:prstGeom>
            <a:solidFill>
              <a:srgbClr val="CC79A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FD1DA74-C287-4BF6-A7BA-C1B7C4616E6C}"/>
              </a:ext>
            </a:extLst>
          </p:cNvPr>
          <p:cNvSpPr txBox="1"/>
          <p:nvPr/>
        </p:nvSpPr>
        <p:spPr>
          <a:xfrm rot="16200000">
            <a:off x="2243001" y="2519572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PC2 of shape space (25.6 %)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F29A419-21D4-41BA-A08A-91B3CE126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6" t="18640" r="13433" b="22718"/>
          <a:stretch/>
        </p:blipFill>
        <p:spPr>
          <a:xfrm>
            <a:off x="1581889" y="178934"/>
            <a:ext cx="2514600" cy="176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21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29BCFC-6A6E-486C-821B-CB329BD9B0F0}"/>
              </a:ext>
            </a:extLst>
          </p:cNvPr>
          <p:cNvCxnSpPr>
            <a:cxnSpLocks/>
            <a:stCxn id="59" idx="2"/>
          </p:cNvCxnSpPr>
          <p:nvPr/>
        </p:nvCxnSpPr>
        <p:spPr>
          <a:xfrm>
            <a:off x="2622609" y="814636"/>
            <a:ext cx="1691" cy="3595653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339B22-BFF7-4C50-A1A8-548B44096BBE}"/>
              </a:ext>
            </a:extLst>
          </p:cNvPr>
          <p:cNvCxnSpPr>
            <a:cxnSpLocks/>
            <a:stCxn id="60" idx="1"/>
          </p:cNvCxnSpPr>
          <p:nvPr/>
        </p:nvCxnSpPr>
        <p:spPr>
          <a:xfrm flipH="1">
            <a:off x="2620919" y="4410289"/>
            <a:ext cx="3989756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/>
              <p:nvPr/>
            </p:nvSpPr>
            <p:spPr>
              <a:xfrm>
                <a:off x="3558786" y="2553705"/>
                <a:ext cx="541367" cy="423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</m:oMath>
                  </m:oMathPara>
                </a14:m>
                <a:endParaRPr lang="en-CA" sz="2200" baseline="-250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8786" y="2553705"/>
                <a:ext cx="541367" cy="4230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E1DD7A45-B3C5-48FD-8ADF-163C9781AFA6}"/>
              </a:ext>
            </a:extLst>
          </p:cNvPr>
          <p:cNvSpPr/>
          <p:nvPr/>
        </p:nvSpPr>
        <p:spPr>
          <a:xfrm rot="15802049">
            <a:off x="5309523" y="-1767235"/>
            <a:ext cx="5705895" cy="10487495"/>
          </a:xfrm>
          <a:prstGeom prst="arc">
            <a:avLst>
              <a:gd name="adj1" fmla="val 16469476"/>
              <a:gd name="adj2" fmla="val 19305766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3AF22A-BE33-4529-AF64-5315C23C6A6E}"/>
              </a:ext>
            </a:extLst>
          </p:cNvPr>
          <p:cNvSpPr/>
          <p:nvPr/>
        </p:nvSpPr>
        <p:spPr>
          <a:xfrm rot="17549567">
            <a:off x="4819458" y="1453085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9392BB-3D22-47A7-B312-AE2B31E5B093}"/>
              </a:ext>
            </a:extLst>
          </p:cNvPr>
          <p:cNvSpPr/>
          <p:nvPr/>
        </p:nvSpPr>
        <p:spPr>
          <a:xfrm rot="17549567">
            <a:off x="3125540" y="2958225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52FDFB-909C-43AE-8E38-BFD948DBE790}"/>
              </a:ext>
            </a:extLst>
          </p:cNvPr>
          <p:cNvCxnSpPr>
            <a:cxnSpLocks/>
          </p:cNvCxnSpPr>
          <p:nvPr/>
        </p:nvCxnSpPr>
        <p:spPr>
          <a:xfrm>
            <a:off x="4880658" y="1594243"/>
            <a:ext cx="0" cy="1425182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29C3CE-858E-4685-A371-9A3F06106864}"/>
              </a:ext>
            </a:extLst>
          </p:cNvPr>
          <p:cNvCxnSpPr>
            <a:cxnSpLocks/>
          </p:cNvCxnSpPr>
          <p:nvPr/>
        </p:nvCxnSpPr>
        <p:spPr>
          <a:xfrm>
            <a:off x="3269978" y="3019425"/>
            <a:ext cx="1610680" cy="0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C8EF3BE8-DCA6-486B-82BD-6A1245AE5518}"/>
              </a:ext>
            </a:extLst>
          </p:cNvPr>
          <p:cNvSpPr/>
          <p:nvPr/>
        </p:nvSpPr>
        <p:spPr>
          <a:xfrm rot="642667">
            <a:off x="3075370" y="2645600"/>
            <a:ext cx="635503" cy="641548"/>
          </a:xfrm>
          <a:prstGeom prst="arc">
            <a:avLst>
              <a:gd name="adj1" fmla="val 17632549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4467D9A-69B9-4AFC-AE99-A6C5FA6FD5D2}"/>
              </a:ext>
            </a:extLst>
          </p:cNvPr>
          <p:cNvSpPr txBox="1"/>
          <p:nvPr/>
        </p:nvSpPr>
        <p:spPr>
          <a:xfrm>
            <a:off x="4960616" y="2024047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y’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B3AA433-C8B7-4E4E-917E-3E278E639FC3}"/>
              </a:ext>
            </a:extLst>
          </p:cNvPr>
          <p:cNvSpPr txBox="1"/>
          <p:nvPr/>
        </p:nvSpPr>
        <p:spPr>
          <a:xfrm>
            <a:off x="4002179" y="2056161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r’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7B19E6-8EE8-4500-96FF-BBE4B0619E84}"/>
              </a:ext>
            </a:extLst>
          </p:cNvPr>
          <p:cNvSpPr txBox="1"/>
          <p:nvPr/>
        </p:nvSpPr>
        <p:spPr>
          <a:xfrm>
            <a:off x="2394374" y="383749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2B4B78-D2A2-4497-A361-6568CDEEBF78}"/>
              </a:ext>
            </a:extLst>
          </p:cNvPr>
          <p:cNvSpPr txBox="1"/>
          <p:nvPr/>
        </p:nvSpPr>
        <p:spPr>
          <a:xfrm>
            <a:off x="6610675" y="4194845"/>
            <a:ext cx="50086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EED5447-062E-4F77-AD1D-6FFAA4BF0782}"/>
              </a:ext>
            </a:extLst>
          </p:cNvPr>
          <p:cNvSpPr txBox="1"/>
          <p:nvPr/>
        </p:nvSpPr>
        <p:spPr>
          <a:xfrm>
            <a:off x="3608853" y="3045626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x’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F865657E-1A52-4007-A4F4-025AFF3F77D6}"/>
              </a:ext>
            </a:extLst>
          </p:cNvPr>
          <p:cNvCxnSpPr>
            <a:cxnSpLocks/>
          </p:cNvCxnSpPr>
          <p:nvPr/>
        </p:nvCxnSpPr>
        <p:spPr>
          <a:xfrm flipH="1">
            <a:off x="3171297" y="1505161"/>
            <a:ext cx="1727035" cy="1538266"/>
          </a:xfrm>
          <a:prstGeom prst="line">
            <a:avLst/>
          </a:prstGeom>
          <a:ln w="15875">
            <a:solidFill>
              <a:schemeClr val="tx1"/>
            </a:solidFill>
            <a:prstDash val="sysDash"/>
            <a:head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F6B01BF-56AF-42B7-9377-5577CA711641}"/>
              </a:ext>
            </a:extLst>
          </p:cNvPr>
          <p:cNvSpPr txBox="1"/>
          <p:nvPr/>
        </p:nvSpPr>
        <p:spPr>
          <a:xfrm>
            <a:off x="5807300" y="815081"/>
            <a:ext cx="130424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 </a:t>
            </a:r>
            <a:r>
              <a:rPr lang="en-CA" sz="2200" dirty="0">
                <a:latin typeface="Cambria Math" panose="02040503050406030204" pitchFamily="18" charset="0"/>
                <a:ea typeface="Cambria Math" panose="02040503050406030204" pitchFamily="18" charset="0"/>
              </a:rPr>
              <a:t>(s)</a:t>
            </a:r>
            <a:endParaRPr lang="en-CA" sz="2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4923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c 23">
            <a:extLst>
              <a:ext uri="{FF2B5EF4-FFF2-40B4-BE49-F238E27FC236}">
                <a16:creationId xmlns:a16="http://schemas.microsoft.com/office/drawing/2014/main" id="{B533B686-CB43-4E98-94D5-2643A40B988F}"/>
              </a:ext>
            </a:extLst>
          </p:cNvPr>
          <p:cNvSpPr/>
          <p:nvPr/>
        </p:nvSpPr>
        <p:spPr>
          <a:xfrm>
            <a:off x="1544845" y="2293289"/>
            <a:ext cx="2545113" cy="2807308"/>
          </a:xfrm>
          <a:prstGeom prst="arc">
            <a:avLst>
              <a:gd name="adj1" fmla="val 16200000"/>
              <a:gd name="adj2" fmla="val 4938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1FC3FF-09CE-477A-A8E1-1C338653256E}"/>
              </a:ext>
            </a:extLst>
          </p:cNvPr>
          <p:cNvSpPr/>
          <p:nvPr/>
        </p:nvSpPr>
        <p:spPr>
          <a:xfrm rot="17549567">
            <a:off x="2743653" y="2219523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595F5CAA-32D0-4044-B36B-7D6A3BBDD0EE}"/>
              </a:ext>
            </a:extLst>
          </p:cNvPr>
          <p:cNvSpPr/>
          <p:nvPr/>
        </p:nvSpPr>
        <p:spPr>
          <a:xfrm rot="17549567">
            <a:off x="4017486" y="3667324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5717F93-A7F3-4C00-A001-5A617BB26C3F}"/>
              </a:ext>
            </a:extLst>
          </p:cNvPr>
          <p:cNvCxnSpPr>
            <a:cxnSpLocks/>
          </p:cNvCxnSpPr>
          <p:nvPr/>
        </p:nvCxnSpPr>
        <p:spPr>
          <a:xfrm>
            <a:off x="2545692" y="952638"/>
            <a:ext cx="0" cy="302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D42B9E9-9734-4641-8A4D-91F3AE139FD1}"/>
              </a:ext>
            </a:extLst>
          </p:cNvPr>
          <p:cNvCxnSpPr>
            <a:cxnSpLocks/>
          </p:cNvCxnSpPr>
          <p:nvPr/>
        </p:nvCxnSpPr>
        <p:spPr>
          <a:xfrm flipH="1">
            <a:off x="2545692" y="3978489"/>
            <a:ext cx="2652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0929BCFC-6A6E-486C-821B-CB329BD9B0F0}"/>
              </a:ext>
            </a:extLst>
          </p:cNvPr>
          <p:cNvCxnSpPr>
            <a:cxnSpLocks/>
          </p:cNvCxnSpPr>
          <p:nvPr/>
        </p:nvCxnSpPr>
        <p:spPr>
          <a:xfrm>
            <a:off x="6612100" y="952638"/>
            <a:ext cx="0" cy="302585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12339B22-BFF7-4C50-A1A8-548B44096BBE}"/>
              </a:ext>
            </a:extLst>
          </p:cNvPr>
          <p:cNvCxnSpPr>
            <a:cxnSpLocks/>
          </p:cNvCxnSpPr>
          <p:nvPr/>
        </p:nvCxnSpPr>
        <p:spPr>
          <a:xfrm flipH="1">
            <a:off x="6612100" y="3978489"/>
            <a:ext cx="26526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1355A6BA-CA5D-458C-8134-B8B03D68986E}"/>
              </a:ext>
            </a:extLst>
          </p:cNvPr>
          <p:cNvCxnSpPr>
            <a:cxnSpLocks/>
            <a:stCxn id="54" idx="1"/>
          </p:cNvCxnSpPr>
          <p:nvPr/>
        </p:nvCxnSpPr>
        <p:spPr>
          <a:xfrm flipH="1">
            <a:off x="2558535" y="3751951"/>
            <a:ext cx="1463612" cy="217997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110F8907-85E0-49BD-849B-1D8E9B1C52FF}"/>
              </a:ext>
            </a:extLst>
          </p:cNvPr>
          <p:cNvCxnSpPr>
            <a:cxnSpLocks/>
            <a:stCxn id="53" idx="2"/>
          </p:cNvCxnSpPr>
          <p:nvPr/>
        </p:nvCxnSpPr>
        <p:spPr>
          <a:xfrm flipH="1">
            <a:off x="2541887" y="2337267"/>
            <a:ext cx="239553" cy="1632681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Arc 77">
            <a:extLst>
              <a:ext uri="{FF2B5EF4-FFF2-40B4-BE49-F238E27FC236}">
                <a16:creationId xmlns:a16="http://schemas.microsoft.com/office/drawing/2014/main" id="{03DD12DA-9760-42B1-8C6E-818B2754A638}"/>
              </a:ext>
            </a:extLst>
          </p:cNvPr>
          <p:cNvSpPr/>
          <p:nvPr/>
        </p:nvSpPr>
        <p:spPr>
          <a:xfrm rot="21319000">
            <a:off x="2233059" y="3630109"/>
            <a:ext cx="635503" cy="641548"/>
          </a:xfrm>
          <a:prstGeom prst="arc">
            <a:avLst>
              <a:gd name="adj1" fmla="val 16972142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/>
              <p:nvPr/>
            </p:nvSpPr>
            <p:spPr>
              <a:xfrm>
                <a:off x="7320685" y="2942074"/>
                <a:ext cx="541367" cy="423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CA" sz="2200" b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2200" baseline="-25000" dirty="0"/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369FA2E1-FB00-4243-A403-7C8B3FC457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0685" y="2942074"/>
                <a:ext cx="541367" cy="42306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F7D9474-7AAB-4C01-83E7-274B9C721507}"/>
                  </a:ext>
                </a:extLst>
              </p:cNvPr>
              <p:cNvSpPr/>
              <p:nvPr/>
            </p:nvSpPr>
            <p:spPr>
              <a:xfrm>
                <a:off x="2668575" y="3300845"/>
                <a:ext cx="594793" cy="4230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2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ϴ</m:t>
                      </m:r>
                      <m:r>
                        <m:rPr>
                          <m:nor/>
                        </m:rPr>
                        <a:rPr lang="en-CA" sz="2200" b="0" i="0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CA" sz="2200" baseline="-25000" dirty="0"/>
              </a:p>
            </p:txBody>
          </p:sp>
        </mc:Choice>
        <mc:Fallback xmlns=""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2F7D9474-7AAB-4C01-83E7-274B9C7215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8575" y="3300845"/>
                <a:ext cx="594793" cy="423065"/>
              </a:xfrm>
              <a:prstGeom prst="rect">
                <a:avLst/>
              </a:prstGeom>
              <a:blipFill>
                <a:blip r:embed="rId4"/>
                <a:stretch>
                  <a:fillRect b="-4286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Arc 19">
            <a:extLst>
              <a:ext uri="{FF2B5EF4-FFF2-40B4-BE49-F238E27FC236}">
                <a16:creationId xmlns:a16="http://schemas.microsoft.com/office/drawing/2014/main" id="{E1DD7A45-B3C5-48FD-8ADF-163C9781AFA6}"/>
              </a:ext>
            </a:extLst>
          </p:cNvPr>
          <p:cNvSpPr/>
          <p:nvPr/>
        </p:nvSpPr>
        <p:spPr>
          <a:xfrm>
            <a:off x="7992213" y="621692"/>
            <a:ext cx="2545113" cy="2807308"/>
          </a:xfrm>
          <a:prstGeom prst="arc">
            <a:avLst>
              <a:gd name="adj1" fmla="val 16200000"/>
              <a:gd name="adj2" fmla="val 49389"/>
            </a:avLst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C3AF22A-BE33-4529-AF64-5315C23C6A6E}"/>
              </a:ext>
            </a:extLst>
          </p:cNvPr>
          <p:cNvSpPr/>
          <p:nvPr/>
        </p:nvSpPr>
        <p:spPr>
          <a:xfrm rot="17549567">
            <a:off x="9191021" y="547926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59392BB-3D22-47A7-B312-AE2B31E5B093}"/>
              </a:ext>
            </a:extLst>
          </p:cNvPr>
          <p:cNvSpPr/>
          <p:nvPr/>
        </p:nvSpPr>
        <p:spPr>
          <a:xfrm rot="17549567">
            <a:off x="10464854" y="1995727"/>
            <a:ext cx="122400" cy="1224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552FDFB-909C-43AE-8E38-BFD948DBE790}"/>
              </a:ext>
            </a:extLst>
          </p:cNvPr>
          <p:cNvCxnSpPr>
            <a:cxnSpLocks/>
            <a:stCxn id="21" idx="2"/>
          </p:cNvCxnSpPr>
          <p:nvPr/>
        </p:nvCxnSpPr>
        <p:spPr>
          <a:xfrm flipH="1">
            <a:off x="6612102" y="665670"/>
            <a:ext cx="2616706" cy="3312819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329C3CE-858E-4685-A371-9A3F06106864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6612101" y="2080354"/>
            <a:ext cx="3857414" cy="1870529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Arc 34">
            <a:extLst>
              <a:ext uri="{FF2B5EF4-FFF2-40B4-BE49-F238E27FC236}">
                <a16:creationId xmlns:a16="http://schemas.microsoft.com/office/drawing/2014/main" id="{C8EF3BE8-DCA6-486B-82BD-6A1245AE5518}"/>
              </a:ext>
            </a:extLst>
          </p:cNvPr>
          <p:cNvSpPr/>
          <p:nvPr/>
        </p:nvSpPr>
        <p:spPr>
          <a:xfrm rot="21319000">
            <a:off x="6817072" y="3252397"/>
            <a:ext cx="635503" cy="641548"/>
          </a:xfrm>
          <a:prstGeom prst="arc">
            <a:avLst>
              <a:gd name="adj1" fmla="val 16972142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4ABA03F-5DEB-46EB-AB1D-B7334509C5D7}"/>
              </a:ext>
            </a:extLst>
          </p:cNvPr>
          <p:cNvCxnSpPr>
            <a:cxnSpLocks/>
          </p:cNvCxnSpPr>
          <p:nvPr/>
        </p:nvCxnSpPr>
        <p:spPr>
          <a:xfrm flipH="1" flipV="1">
            <a:off x="8248650" y="526535"/>
            <a:ext cx="1003571" cy="675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EE29996-0B22-4559-8B79-1C6F00C7542D}"/>
              </a:ext>
            </a:extLst>
          </p:cNvPr>
          <p:cNvCxnSpPr>
            <a:cxnSpLocks/>
          </p:cNvCxnSpPr>
          <p:nvPr/>
        </p:nvCxnSpPr>
        <p:spPr>
          <a:xfrm flipH="1" flipV="1">
            <a:off x="10505229" y="1193967"/>
            <a:ext cx="32097" cy="83137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E2A24F8-6F22-409D-ACA4-C04A371F3C7A}"/>
              </a:ext>
            </a:extLst>
          </p:cNvPr>
          <p:cNvCxnSpPr>
            <a:cxnSpLocks/>
          </p:cNvCxnSpPr>
          <p:nvPr/>
        </p:nvCxnSpPr>
        <p:spPr>
          <a:xfrm flipH="1" flipV="1">
            <a:off x="4064282" y="2852658"/>
            <a:ext cx="32097" cy="831379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B0E8A7F-45BE-44B7-9672-33577CF40D9B}"/>
              </a:ext>
            </a:extLst>
          </p:cNvPr>
          <p:cNvCxnSpPr>
            <a:cxnSpLocks/>
          </p:cNvCxnSpPr>
          <p:nvPr/>
        </p:nvCxnSpPr>
        <p:spPr>
          <a:xfrm flipH="1" flipV="1">
            <a:off x="1777869" y="2192224"/>
            <a:ext cx="1003571" cy="6755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D470AF-533A-4130-B31B-B67FC2258C3A}"/>
                  </a:ext>
                </a:extLst>
              </p:cNvPr>
              <p:cNvSpPr txBox="1"/>
              <p:nvPr/>
            </p:nvSpPr>
            <p:spPr>
              <a:xfrm>
                <a:off x="1355119" y="1694510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9D470AF-533A-4130-B31B-B67FC2258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5119" y="1694510"/>
                <a:ext cx="690149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8315F9-31BF-4FA1-82A9-80AB30DD1A4E}"/>
                  </a:ext>
                </a:extLst>
              </p:cNvPr>
              <p:cNvSpPr txBox="1"/>
              <p:nvPr/>
            </p:nvSpPr>
            <p:spPr>
              <a:xfrm>
                <a:off x="3927776" y="2552243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DE8315F9-31BF-4FA1-82A9-80AB30DD1A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7776" y="2552243"/>
                <a:ext cx="690149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467D9A-69B9-4AFC-AE99-A6C5FA6FD5D2}"/>
                  </a:ext>
                </a:extLst>
              </p:cNvPr>
              <p:cNvSpPr txBox="1"/>
              <p:nvPr/>
            </p:nvSpPr>
            <p:spPr>
              <a:xfrm>
                <a:off x="10429079" y="867042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4467D9A-69B9-4AFC-AE99-A6C5FA6FD5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29079" y="867042"/>
                <a:ext cx="690149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3AA433-C8B7-4E4E-917E-3E278E639FC3}"/>
                  </a:ext>
                </a:extLst>
              </p:cNvPr>
              <p:cNvSpPr txBox="1"/>
              <p:nvPr/>
            </p:nvSpPr>
            <p:spPr>
              <a:xfrm>
                <a:off x="7838636" y="21012"/>
                <a:ext cx="69014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22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200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sz="22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sz="22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AB3AA433-C8B7-4E4E-917E-3E278E639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38636" y="21012"/>
                <a:ext cx="690149" cy="43088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480F4112-06B8-498E-AF52-958D8D8B499A}"/>
              </a:ext>
            </a:extLst>
          </p:cNvPr>
          <p:cNvSpPr txBox="1"/>
          <p:nvPr/>
        </p:nvSpPr>
        <p:spPr>
          <a:xfrm>
            <a:off x="2403351" y="457638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77B19E6-8EE8-4500-96FF-BBE4B0619E84}"/>
              </a:ext>
            </a:extLst>
          </p:cNvPr>
          <p:cNvSpPr txBox="1"/>
          <p:nvPr/>
        </p:nvSpPr>
        <p:spPr>
          <a:xfrm>
            <a:off x="6490145" y="457638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A2B4B78-D2A2-4497-A361-6568CDEEBF78}"/>
              </a:ext>
            </a:extLst>
          </p:cNvPr>
          <p:cNvSpPr txBox="1"/>
          <p:nvPr/>
        </p:nvSpPr>
        <p:spPr>
          <a:xfrm>
            <a:off x="9294219" y="3712580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8918F42-2161-410E-9D3A-C26ABD3C0308}"/>
              </a:ext>
            </a:extLst>
          </p:cNvPr>
          <p:cNvSpPr txBox="1"/>
          <p:nvPr/>
        </p:nvSpPr>
        <p:spPr>
          <a:xfrm>
            <a:off x="5194617" y="3735439"/>
            <a:ext cx="4564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3614600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1157</TotalTime>
  <Words>164</Words>
  <Application>Microsoft Office PowerPoint</Application>
  <PresentationFormat>Widescreen</PresentationFormat>
  <Paragraphs>82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108</cp:revision>
  <dcterms:created xsi:type="dcterms:W3CDTF">2019-07-31T22:07:10Z</dcterms:created>
  <dcterms:modified xsi:type="dcterms:W3CDTF">2021-01-11T18:47:48Z</dcterms:modified>
</cp:coreProperties>
</file>